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73" r:id="rId12"/>
    <p:sldId id="272" r:id="rId13"/>
    <p:sldId id="275" r:id="rId14"/>
    <p:sldId id="277" r:id="rId15"/>
    <p:sldId id="274" r:id="rId16"/>
    <p:sldId id="278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227A"/>
    <a:srgbClr val="502BA9"/>
    <a:srgbClr val="7A0A3B"/>
    <a:srgbClr val="142A4D"/>
    <a:srgbClr val="3C1A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31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43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23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41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58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58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85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75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79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86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81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01BE2-28D4-4311-BEA6-9698EC24169E}" type="datetimeFigureOut">
              <a:rPr lang="es-ES" smtClean="0"/>
              <a:t>13/12/2022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535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09AAB-B924-E227-E472-713477CB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8018" y="6121700"/>
            <a:ext cx="5535963" cy="1216662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8E227A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Estructura de datos</a:t>
            </a:r>
            <a:br>
              <a:rPr lang="es-ES" sz="3000" dirty="0"/>
            </a:br>
            <a:r>
              <a:rPr lang="es-ES" sz="3000" dirty="0">
                <a:solidFill>
                  <a:srgbClr val="502BA9"/>
                </a:solidFill>
                <a:latin typeface="Footlight MT Light" panose="0204060206030A020304" pitchFamily="18" charset="0"/>
              </a:rPr>
              <a:t>Hito 5 </a:t>
            </a:r>
            <a:br>
              <a:rPr lang="es-ES" sz="3000" dirty="0"/>
            </a:br>
            <a:br>
              <a:rPr lang="es-ES" sz="3000" dirty="0"/>
            </a:br>
            <a:endParaRPr lang="es-ES" sz="300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87BDAF2-9305-4788-8629-8D8E0E3A3CB1}"/>
              </a:ext>
            </a:extLst>
          </p:cNvPr>
          <p:cNvSpPr/>
          <p:nvPr/>
        </p:nvSpPr>
        <p:spPr>
          <a:xfrm>
            <a:off x="2" y="-1"/>
            <a:ext cx="12191998" cy="6858000"/>
          </a:xfrm>
          <a:custGeom>
            <a:avLst/>
            <a:gdLst>
              <a:gd name="connsiteX0" fmla="*/ 0 w 12191998"/>
              <a:gd name="connsiteY0" fmla="*/ 375557 h 6858000"/>
              <a:gd name="connsiteX1" fmla="*/ 4134855 w 12191998"/>
              <a:gd name="connsiteY1" fmla="*/ 3876750 h 6858000"/>
              <a:gd name="connsiteX2" fmla="*/ 782976 w 12191998"/>
              <a:gd name="connsiteY2" fmla="*/ 6858000 h 6858000"/>
              <a:gd name="connsiteX3" fmla="*/ 0 w 12191998"/>
              <a:gd name="connsiteY3" fmla="*/ 6858000 h 6858000"/>
              <a:gd name="connsiteX4" fmla="*/ 12191998 w 12191998"/>
              <a:gd name="connsiteY4" fmla="*/ 172554 h 6858000"/>
              <a:gd name="connsiteX5" fmla="*/ 12191998 w 12191998"/>
              <a:gd name="connsiteY5" fmla="*/ 6858000 h 6858000"/>
              <a:gd name="connsiteX6" fmla="*/ 11637263 w 12191998"/>
              <a:gd name="connsiteY6" fmla="*/ 6858000 h 6858000"/>
              <a:gd name="connsiteX7" fmla="*/ 8057144 w 12191998"/>
              <a:gd name="connsiteY7" fmla="*/ 3673747 h 6858000"/>
              <a:gd name="connsiteX8" fmla="*/ 545430 w 12191998"/>
              <a:gd name="connsiteY8" fmla="*/ 0 h 6858000"/>
              <a:gd name="connsiteX9" fmla="*/ 11510209 w 12191998"/>
              <a:gd name="connsiteY9" fmla="*/ 0 h 6858000"/>
              <a:gd name="connsiteX10" fmla="*/ 6027820 w 12191998"/>
              <a:gd name="connsiteY10" fmla="*/ 4656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8" h="6858000">
                <a:moveTo>
                  <a:pt x="0" y="375557"/>
                </a:moveTo>
                <a:lnTo>
                  <a:pt x="4134855" y="3876750"/>
                </a:lnTo>
                <a:lnTo>
                  <a:pt x="782976" y="6858000"/>
                </a:lnTo>
                <a:lnTo>
                  <a:pt x="0" y="6858000"/>
                </a:lnTo>
                <a:close/>
                <a:moveTo>
                  <a:pt x="12191998" y="172554"/>
                </a:moveTo>
                <a:lnTo>
                  <a:pt x="12191998" y="6858000"/>
                </a:lnTo>
                <a:lnTo>
                  <a:pt x="11637263" y="6858000"/>
                </a:lnTo>
                <a:lnTo>
                  <a:pt x="8057144" y="3673747"/>
                </a:lnTo>
                <a:close/>
                <a:moveTo>
                  <a:pt x="545430" y="0"/>
                </a:moveTo>
                <a:lnTo>
                  <a:pt x="11510209" y="0"/>
                </a:lnTo>
                <a:lnTo>
                  <a:pt x="6027820" y="465622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241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29534-1DBE-E627-2FC1-2D42B7BCF496}"/>
              </a:ext>
            </a:extLst>
          </p:cNvPr>
          <p:cNvSpPr txBox="1"/>
          <p:nvPr/>
        </p:nvSpPr>
        <p:spPr>
          <a:xfrm>
            <a:off x="3048000" y="233784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</a:t>
            </a:r>
            <a:r>
              <a:rPr lang="es-US" sz="1800" dirty="0" err="1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44D7927-955E-B9E4-1F30-6BC38E1D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189" y="877029"/>
            <a:ext cx="6304547" cy="52168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Detalle_De_Tienda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Detalle_De_Tienda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CellStore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Raul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Alvares"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78965412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Av. 6 de marzo"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c1.mostrar()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654653213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 J7"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"1200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cel2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546546548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 Galaxy S10"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"2500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cel3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987984654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"Huawei p20 pro"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"1000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cel4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645987946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"Tecno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camon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16"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cel5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654987984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"Realme 8"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"1100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(cel1)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(cel2)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(cel3)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(cel4)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(cel5)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Cels.mostrar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//----------------------------------------------------------------------------------------------------------------------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"Auriculares"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Acc2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Microfonos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Acc3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"Parlantes"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"40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Acc4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"Fundas"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"25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Acc5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"Memoria 64Gb"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"40 bs"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(Acc1)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(Acc2)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(Acc3)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(Acc4)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(Acc5)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obje.mostrar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();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3F24D9-69FD-A5A5-218B-D023AB366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6" y="180260"/>
            <a:ext cx="2419350" cy="66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1A1863-C775-A306-98FA-4A86A4CB0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04" y="767013"/>
            <a:ext cx="2038350" cy="5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E7A00-C340-777C-4ABB-4B8EB71D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189" y="1845419"/>
            <a:ext cx="6304547" cy="7848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cel1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654653213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 J7"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"1200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cel2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645987946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"Tecno camon 16"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"Tecno"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"900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cel3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987984654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"Huawei p20 pro"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"Huawei"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"1000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cel4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546546548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 Galaxy S10"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"Samsung"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"2500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cel5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654987984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"Realme 8"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"Realme"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"1100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61EFE67-B776-2BEF-9323-F74A59D87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189" y="4109028"/>
            <a:ext cx="6312567" cy="7848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Acc1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"Auriculares"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Acc2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"Microfonos"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Acc3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"Parlantes"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"40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Acc4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"Fundas"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"25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Acc5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"Memoria 64Gb"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"40 bs"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"Disponible"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6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6908CB-903A-E0DB-6E5A-B37BBCD31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012" y="760708"/>
            <a:ext cx="5434264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//----------------------------------------------------------------------------------------------------------------------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cli1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"Juan"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"Mamani"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"14956854LP"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cli2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"Carlos"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"Torrez"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"16654654LP"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cli3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"Jose"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"Quispe"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"6546651564SC"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cli4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"Ruben"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"Mamani"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"3243546564LP"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cli5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"Alicia"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"Flores"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"64654986SC"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 Clients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Clients.adicionar(cli1)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Clients.adicionar(cli2)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Clients.adicionar(cli3)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Clients.adicionar(cli4)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Clients.adicionar(cli5)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//Clients.mostrar();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//----------------------------------------------------------------------------------------------------------------------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Emp1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"Administrador"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"Rodrigo"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"Quispe"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"65489566LP"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75695654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Emp2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"Empleado"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"Julian"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"Mamani"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"656487954SC"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78964532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Emp3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"Empleado"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"Jorge"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"Nitale"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"987945665SC"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69765465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Emp4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"Gerente"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"Razor"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"Tempest"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"98798456LP"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79865546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Emp5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"Conserje"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"Bruno"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"Flores"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"3646789LP"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64896521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 Perso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Perso.adicionar(Emp1)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Perso.adicionar(Emp2)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Perso.adicionar(Emp3)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Perso.adicionar(Emp4)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Perso.adicionar(Emp5)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//Perso.mostrar();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EDE892-231B-02F9-FFD0-49A8AFABF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2" y="210416"/>
            <a:ext cx="1343882" cy="619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34E0E2-C5E3-45E3-85E7-76C92D700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024" y="214447"/>
            <a:ext cx="1641928" cy="6429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27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8AB18-D2A4-4EF7-3ECE-DE919C4A8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51" y="1284112"/>
            <a:ext cx="5577639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CelularesVendidos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Venta)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(modelo) 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(Venta)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DatoMod.setPrecio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"Vendido"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Ncels.mostrar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6545E5-54F9-DAF1-E03A-667CC99E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903" y="486812"/>
            <a:ext cx="3461657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CelularesVendidos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(Cels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"Samsung J7"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"1200 bs"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44E1EE-E2D0-269D-1821-E1F5A36BB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82" y="1053926"/>
            <a:ext cx="2165350" cy="55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F1EAFD1-1557-3496-43D9-F41166F8F29A}"/>
              </a:ext>
            </a:extLst>
          </p:cNvPr>
          <p:cNvSpPr/>
          <p:nvPr/>
        </p:nvSpPr>
        <p:spPr>
          <a:xfrm>
            <a:off x="8172450" y="1624693"/>
            <a:ext cx="2032907" cy="857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749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5ACA5-24E0-880A-1FCA-274EC2520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84" y="691206"/>
            <a:ext cx="5402179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AccesoriosVendidos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Venta)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Accesorios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(modelo) 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DatoMod.getPrecios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(Venta)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DatoMod.setPrecios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"Vendido"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DatoMod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NAcc.mostrar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EB9590-7707-C2DB-6DFF-C748B4E5C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854" y="780935"/>
            <a:ext cx="3585410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AccesoriosVendidos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(obje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"Microfonos"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 bs"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D875B6-00B4-76F7-1167-927568E6F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36" y="1021681"/>
            <a:ext cx="188595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C3D1DA0-6D81-3F2F-A330-CF7A9CA1C382}"/>
              </a:ext>
            </a:extLst>
          </p:cNvPr>
          <p:cNvSpPr/>
          <p:nvPr/>
        </p:nvSpPr>
        <p:spPr>
          <a:xfrm>
            <a:off x="8598568" y="2622884"/>
            <a:ext cx="1796716" cy="806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85651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2411F-5A82-187D-2448-4BADBBECE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42" y="304599"/>
            <a:ext cx="5317958" cy="24468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BuscarCelular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CelElim.getMarca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(nombre))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CelElim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(Aux)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NCel.mostrar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11517-BB88-F45C-9AD0-B399F9CF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05" y="3419611"/>
            <a:ext cx="5574632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AñadirDatoDeCompra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NomCLient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Añadircompra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Comp.getNombre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NomCLient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Comp.setCompra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Añadircompra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pilaCl.mostrar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BC99D-B361-4201-05F2-480C33041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333" y="3266668"/>
            <a:ext cx="3561347" cy="1529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AñadirDatoDeCompra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Clients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Jose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"Samsung J7"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1E9A22-5683-85C9-EE7C-BAC16EBFB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460" y="3733386"/>
            <a:ext cx="1395095" cy="14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ED2B22A-62F9-18AE-CD73-E9F3C3727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061" y="349546"/>
            <a:ext cx="2614863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BuscarCelular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(Cels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"Realme 8"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7CCFD7-5FBB-B3B4-02B8-E7C39F5EC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30" y="777166"/>
            <a:ext cx="1411605" cy="137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00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2E3A0D-D721-09B0-A77F-0FD1FFB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57" y="490679"/>
            <a:ext cx="4455695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CambioDeRol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roles)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CRol.getNombres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CRol.setRol_personal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(roles)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CRol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pilaPer.mostrar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0BAFB8-DCC4-1CC8-68CB-B9234AB46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4" y="1275347"/>
            <a:ext cx="1357896" cy="531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57CAD4-A5B9-7E5D-5DB8-7F60812B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57" y="1275347"/>
            <a:ext cx="1190363" cy="5316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0A99C70-1EC5-15A7-AFFE-32BB58D8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863" y="684683"/>
            <a:ext cx="3160295" cy="1538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CambioDeRol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(Perso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"Jorge"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"Gerente"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s-US" altLang="es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104EE21-6176-B8EA-AAAD-30214A31FA16}"/>
              </a:ext>
            </a:extLst>
          </p:cNvPr>
          <p:cNvSpPr/>
          <p:nvPr/>
        </p:nvSpPr>
        <p:spPr>
          <a:xfrm>
            <a:off x="9070657" y="3768499"/>
            <a:ext cx="1108059" cy="755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9888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6A6F76-650D-90C8-E3D7-016115FB4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37" y="675164"/>
            <a:ext cx="4299284" cy="32778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moverCelularesDeMarca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marca)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Aux1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Cel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Cel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Cel.getMarca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(marca))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Aux1.insertar(Cel)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(Aux)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(Aux1)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Cels.mostrar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1DE823-92A4-DAAD-7EFC-BAECFF24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137" y="492075"/>
            <a:ext cx="2614863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moverCelularesDeMarca(Cels, "Samsung");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5ED9D27-53E6-9A4F-6C4D-BB0D02E96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76" y="874801"/>
            <a:ext cx="1975003" cy="58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A2E542-0475-A10A-2B3C-4C79D4A8B4B7}"/>
              </a:ext>
            </a:extLst>
          </p:cNvPr>
          <p:cNvSpPr txBox="1"/>
          <p:nvPr/>
        </p:nvSpPr>
        <p:spPr>
          <a:xfrm>
            <a:off x="3048000" y="721976"/>
            <a:ext cx="6096000" cy="243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Conclusión 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en términos básicos cumple con lo que se pide tanto en búsqueda como en añadir o cambiar datos. 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se puede mejorar y llevarlo mas halla por ejemplo implementar los </a:t>
            </a:r>
            <a:r>
              <a:rPr lang="es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que es del método gráfico.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también puede mejorar con la implementación de una base de datos para el almacenaje de la información.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8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0A4287-03CB-C4EC-FD83-A34FE0514F1A}"/>
              </a:ext>
            </a:extLst>
          </p:cNvPr>
          <p:cNvSpPr txBox="1"/>
          <p:nvPr/>
        </p:nvSpPr>
        <p:spPr>
          <a:xfrm>
            <a:off x="3047246" y="2844224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7000" dirty="0">
                <a:solidFill>
                  <a:srgbClr val="502BA9"/>
                </a:solidFill>
                <a:latin typeface="Algerian" panose="04020705040A02060702" pitchFamily="82" charset="0"/>
              </a:rPr>
              <a:t>Fin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3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047246" y="4010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8E227A"/>
                </a:solidFill>
              </a:rPr>
              <a:t>Introducción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97CFA-2F1F-E71B-32FE-F5E931C1C493}"/>
              </a:ext>
            </a:extLst>
          </p:cNvPr>
          <p:cNvSpPr txBox="1"/>
          <p:nvPr/>
        </p:nvSpPr>
        <p:spPr>
          <a:xfrm>
            <a:off x="3145582" y="840276"/>
            <a:ext cx="6263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El proyecto tiene de objetivo facilitar la atención en las tiendas de celulares </a:t>
            </a:r>
          </a:p>
          <a:p>
            <a:r>
              <a:rPr lang="es-ES" dirty="0">
                <a:solidFill>
                  <a:srgbClr val="00B0F0"/>
                </a:solidFill>
              </a:rPr>
              <a:t>Mejorando la organización, administración de empleados y ventas.</a:t>
            </a:r>
            <a:endParaRPr lang="es-US" dirty="0">
              <a:solidFill>
                <a:srgbClr val="00B0F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2F8C8A-B997-65E5-F4FF-B352E17BB486}"/>
              </a:ext>
            </a:extLst>
          </p:cNvPr>
          <p:cNvSpPr txBox="1"/>
          <p:nvPr/>
        </p:nvSpPr>
        <p:spPr>
          <a:xfrm>
            <a:off x="3047246" y="2110378"/>
            <a:ext cx="609600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BO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Código del proyecto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BO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Detalles de la tienda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962BB3-9A1F-08C9-2744-44936BF7B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709" y="3047681"/>
            <a:ext cx="6505074" cy="35394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Detalle_De_Tienda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Detalle_De_Tienda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Dueño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mostrar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{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Nombre_tienda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Dueño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nro_telefono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kumimoji="0" lang="es-US" altLang="es-US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s-US" altLang="es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ubicacion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s-US" altLang="es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s-US" altLang="es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6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D71BDE-3747-570E-3125-87121586CB92}"/>
              </a:ext>
            </a:extLst>
          </p:cNvPr>
          <p:cNvSpPr txBox="1"/>
          <p:nvPr/>
        </p:nvSpPr>
        <p:spPr>
          <a:xfrm>
            <a:off x="857822" y="18267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BO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celulares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6264F5-7332-3453-9FE8-CCDF544039A9}"/>
              </a:ext>
            </a:extLst>
          </p:cNvPr>
          <p:cNvSpPr txBox="1"/>
          <p:nvPr/>
        </p:nvSpPr>
        <p:spPr>
          <a:xfrm>
            <a:off x="6001935" y="218058"/>
            <a:ext cx="484034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Accesorios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D869D98-4553-A668-E928-F1192B325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745" y="539491"/>
            <a:ext cx="4461279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estado)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IMEI)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modelo)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marca)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estado)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"IMEI: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IMEI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"MODELO: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modelo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"MARCA: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marca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"PRECIO: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"ESTADO: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EFFF1AFA-4737-073C-BCBA-5F45E11D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67" y="644130"/>
            <a:ext cx="4975233" cy="52168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estado)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nombre) {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precios) {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estado) {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mostrarAcces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"CODIGO DE ACCESORIO: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nro_de_accesorio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"NOMBRE: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"PRECIO: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precios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"ESTADO: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89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95B92D-9DAD-A0BC-CB85-F41FDB7BAC53}"/>
              </a:ext>
            </a:extLst>
          </p:cNvPr>
          <p:cNvSpPr txBox="1"/>
          <p:nvPr/>
        </p:nvSpPr>
        <p:spPr>
          <a:xfrm>
            <a:off x="3048000" y="23669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Clientes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B0786E8-AAB6-0396-B270-EEE242A0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542" y="722062"/>
            <a:ext cx="4411579" cy="50783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compra)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5C00557-26A0-CB28-02FF-A56CAC709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882841"/>
            <a:ext cx="3506919" cy="424731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compra)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mostrarClient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"NOMBRE: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"APELLIDOS: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"CI: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"Compro: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compra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8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9724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5868F9-9732-6AEB-E991-AE24F34DC11C}"/>
              </a:ext>
            </a:extLst>
          </p:cNvPr>
          <p:cNvSpPr txBox="1"/>
          <p:nvPr/>
        </p:nvSpPr>
        <p:spPr>
          <a:xfrm>
            <a:off x="2390273" y="400626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Personal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2C0C4D-D70D-93BF-C2A3-1CC65A1A5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7" y="1290025"/>
            <a:ext cx="4539916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2FDE824-EA41-8BA0-423C-9CE8211EA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989" y="1290025"/>
            <a:ext cx="3994485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nombres)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apellidos)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CI)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"ROL: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"NOMBRE: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"APELLIDOS: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"CI: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"CELULAR: "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Nro_cel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96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F95E4D-B5FC-D8C8-F665-89F4D2F25F9C}"/>
              </a:ext>
            </a:extLst>
          </p:cNvPr>
          <p:cNvSpPr txBox="1"/>
          <p:nvPr/>
        </p:nvSpPr>
        <p:spPr>
          <a:xfrm>
            <a:off x="2719813" y="21596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Cola de Celulares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19787BE-C1DB-F650-2BA7-5A5C52A72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977" y="675542"/>
            <a:ext cx="2417671" cy="57708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8796A81-1598-B9E2-F81B-58430A8B2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073" y="1295952"/>
            <a:ext cx="2695074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(Celulares elemento)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esLleno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elemento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llena"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Celulares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Celulares elemento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Celular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F4FD8B7-FEB0-B095-F0A3-63CB8BB6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327" y="841381"/>
            <a:ext cx="3866147" cy="41088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Celulares"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=eliminar()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elementoEliminado.mostrarCel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Cola_Celulares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Celulares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insertar(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2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14A589-9409-21FF-F428-7EF31AEB603E}"/>
              </a:ext>
            </a:extLst>
          </p:cNvPr>
          <p:cNvSpPr txBox="1"/>
          <p:nvPr/>
        </p:nvSpPr>
        <p:spPr>
          <a:xfrm>
            <a:off x="2719813" y="145553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de Cola de Accesorios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0171B56-0D34-A591-9892-5C32188D8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826" y="730343"/>
            <a:ext cx="2630906" cy="54938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Accesorios[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false;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5E6F8E6-7290-404A-8839-139D9C11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337" y="791828"/>
            <a:ext cx="2406316" cy="41088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insertar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(Accesorios elemento)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(!esLleno())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elemento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llena"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Accesorios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Accesorios elemento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Accesorio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vacia"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1E4B17F-BDDB-54D6-6334-3DCFBC8A7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760" y="975976"/>
            <a:ext cx="3244853" cy="43858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cola esta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Accesorios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Accesorios"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eliminar()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elementoEliminado.mostrarAcces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aux.insertar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Cola_Accesorios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Accesorios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insertar(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elementoEliminado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0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E3DB21-0B5E-3982-FD3F-6257F69933DE}"/>
              </a:ext>
            </a:extLst>
          </p:cNvPr>
          <p:cNvSpPr txBox="1"/>
          <p:nvPr/>
        </p:nvSpPr>
        <p:spPr>
          <a:xfrm>
            <a:off x="2598821" y="21596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Pila de Clientes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F653746-1A63-0261-6714-C71C2E61D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379" y="662250"/>
            <a:ext cx="2468300" cy="57708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Clientes[]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Pila_Clientes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esLlena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8E164CE-D6BE-2B0C-67FB-2B842EAA6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869" y="1157453"/>
            <a:ext cx="322990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(Clientes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pila de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Clintes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esta llena."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Clientes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Clientes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 se puede eliminar una pila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llenar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47E998F-4B43-F1F2-107D-CC4B6A0BE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916" y="1408760"/>
            <a:ext cx="3160296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Clientes elemento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"Pila vacia"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System.</a:t>
            </a:r>
            <a:r>
              <a:rPr kumimoji="0" lang="es-US" altLang="es-US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Clientes"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 aux 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Pila_Clientes(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while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elemento = eliminar()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aux.adicionar(elemento)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elemento.mostrarClient()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vaciar(aux)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(Pila_Clientes a)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(!a.esVacio())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adicionar(a.eliminar())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5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D5EABC-2A86-7BE8-1DA0-3C48AAC34C4B}"/>
              </a:ext>
            </a:extLst>
          </p:cNvPr>
          <p:cNvSpPr txBox="1"/>
          <p:nvPr/>
        </p:nvSpPr>
        <p:spPr>
          <a:xfrm>
            <a:off x="3048000" y="305974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s-US" sz="1800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Clase Pila de Personal</a:t>
            </a:r>
            <a:endParaRPr lang="es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08B6CFC-EF5D-8313-9AA1-C4FC4C59A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32" y="696658"/>
            <a:ext cx="2783305" cy="57708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Personal[]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Pila_personal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max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Personal[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esLlena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true;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NroElementos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this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68E04CE-CEFB-5E8F-8DF1-69D3C5B9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369" y="1021409"/>
            <a:ext cx="410677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(Personal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NuevoCliente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 pila de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Clintes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esta llena."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Personal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.esLlena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personals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 se puede eliminar una pila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ElementosEliminados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llenar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 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31AA907-0FBC-797D-2123-ECF46BE78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780" y="1373794"/>
            <a:ext cx="4010526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Personal elemento =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"Pila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vacia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s-US" altLang="es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Personal"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elemento = eliminar()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aux.adicionar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(elemento)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elemento.mostrar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vaciar(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aux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vaciar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Pila_personal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a)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a.esVacio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adicionar(</a:t>
            </a:r>
            <a:r>
              <a:rPr kumimoji="0" lang="es-US" altLang="es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a.eliminar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altLang="es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altLang="es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7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5640</Words>
  <Application>Microsoft Office PowerPoint</Application>
  <PresentationFormat>Panorámica</PresentationFormat>
  <Paragraphs>57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Algerian</vt:lpstr>
      <vt:lpstr>Arial</vt:lpstr>
      <vt:lpstr>Arial Unicode MS</vt:lpstr>
      <vt:lpstr>Calibri</vt:lpstr>
      <vt:lpstr>Calibri Light</vt:lpstr>
      <vt:lpstr>Footlight MT Light</vt:lpstr>
      <vt:lpstr>JetBrains Mono</vt:lpstr>
      <vt:lpstr>Times New Roman</vt:lpstr>
      <vt:lpstr>Office Theme</vt:lpstr>
      <vt:lpstr>Estructura de datos Hito 5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  Hito 3</dc:title>
  <dc:creator>Cristhian Segura Ulo</dc:creator>
  <cp:lastModifiedBy>Cristhian Segura Ulo</cp:lastModifiedBy>
  <cp:revision>6</cp:revision>
  <dcterms:created xsi:type="dcterms:W3CDTF">2022-05-19T20:55:37Z</dcterms:created>
  <dcterms:modified xsi:type="dcterms:W3CDTF">2022-12-14T03:04:12Z</dcterms:modified>
</cp:coreProperties>
</file>